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7" r:id="rId4"/>
    <p:sldId id="258" r:id="rId5"/>
    <p:sldId id="266" r:id="rId6"/>
    <p:sldId id="259" r:id="rId7"/>
    <p:sldId id="265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35"/>
  </p:normalViewPr>
  <p:slideViewPr>
    <p:cSldViewPr snapToGrid="0" snapToObjects="1">
      <p:cViewPr varScale="1">
        <p:scale>
          <a:sx n="104" d="100"/>
          <a:sy n="104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5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437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79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4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17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31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62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92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9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6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731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B5D-7336-2F49-AA97-40276CB2CA7B}" type="datetimeFigureOut">
              <a:rPr lang="en-US" smtClean="0"/>
              <a:t>9/13/21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46901-5096-6847-B460-9836E1E37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1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983A3-546E-E847-B317-76C82C25B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303" y="1826698"/>
            <a:ext cx="7772400" cy="2387600"/>
          </a:xfrm>
        </p:spPr>
        <p:txBody>
          <a:bodyPr/>
          <a:lstStyle/>
          <a:p>
            <a:r>
              <a:rPr lang="en-US" b="1" dirty="0" err="1"/>
              <a:t>为主而活</a:t>
            </a:r>
            <a:br>
              <a:rPr lang="en-US" b="1" dirty="0"/>
            </a:br>
            <a:r>
              <a:rPr lang="en-US" b="1" dirty="0"/>
              <a:t>Living for Jesus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4BD8E-0DBC-E84B-B474-F14D0692EF71}"/>
              </a:ext>
            </a:extLst>
          </p:cNvPr>
          <p:cNvSpPr txBox="1"/>
          <p:nvPr/>
        </p:nvSpPr>
        <p:spPr>
          <a:xfrm>
            <a:off x="988540" y="2506319"/>
            <a:ext cx="877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S298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2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082E55-0CA2-4D40-BD3C-EB14F27B65E7}"/>
              </a:ext>
            </a:extLst>
          </p:cNvPr>
          <p:cNvSpPr/>
          <p:nvPr/>
        </p:nvSpPr>
        <p:spPr>
          <a:xfrm>
            <a:off x="426308" y="1075038"/>
            <a:ext cx="829138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/>
              <a:t>我愿献身心，为基督而活，</a:t>
            </a:r>
          </a:p>
          <a:p>
            <a:pPr algn="ctr"/>
            <a:r>
              <a:rPr lang="zh-CN" altLang="en-US" sz="4000" b="1" dirty="0"/>
              <a:t>在一切事上讨我主喜悦；</a:t>
            </a:r>
          </a:p>
          <a:p>
            <a:pPr algn="ctr"/>
            <a:r>
              <a:rPr lang="zh-CN" altLang="en-US" sz="4000" b="1" dirty="0"/>
              <a:t>欢欣顺服主，凭主旨导引，</a:t>
            </a:r>
          </a:p>
          <a:p>
            <a:pPr algn="ctr"/>
            <a:r>
              <a:rPr lang="zh-CN" altLang="en-US" sz="4000" b="1" dirty="0"/>
              <a:t>愿背起十架一路随主行。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Living for Jesus, a life that is true,</a:t>
            </a:r>
          </a:p>
          <a:p>
            <a:pPr algn="ctr"/>
            <a:r>
              <a:rPr lang="en-US" sz="3600" dirty="0"/>
              <a:t>Striving to please Him in all that I do;</a:t>
            </a:r>
          </a:p>
          <a:p>
            <a:pPr algn="ctr"/>
            <a:r>
              <a:rPr lang="en-US" sz="3600" dirty="0"/>
              <a:t>Yielding allegiance, glad-hearted and free,</a:t>
            </a:r>
          </a:p>
          <a:p>
            <a:pPr algn="ctr"/>
            <a:r>
              <a:rPr lang="en-US" sz="3600" dirty="0"/>
              <a:t>This is the pathway of blessing for me.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DCB4CE-AF43-0649-A3CD-C90B319DC06C}"/>
              </a:ext>
            </a:extLst>
          </p:cNvPr>
          <p:cNvSpPr txBox="1"/>
          <p:nvPr/>
        </p:nvSpPr>
        <p:spPr>
          <a:xfrm>
            <a:off x="6845643" y="6277232"/>
            <a:ext cx="1963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1/4</a:t>
            </a:r>
          </a:p>
        </p:txBody>
      </p:sp>
    </p:spTree>
    <p:extLst>
      <p:ext uri="{BB962C8B-B14F-4D97-AF65-F5344CB8AC3E}">
        <p14:creationId xmlns:p14="http://schemas.microsoft.com/office/powerpoint/2010/main" val="1426050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16C653-108E-5D40-B3BC-A556A090E52D}"/>
              </a:ext>
            </a:extLst>
          </p:cNvPr>
          <p:cNvSpPr/>
          <p:nvPr/>
        </p:nvSpPr>
        <p:spPr>
          <a:xfrm>
            <a:off x="43249" y="952697"/>
            <a:ext cx="90575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/>
              <a:t>哦主耶稣我救主，我心奉献给祢，</a:t>
            </a:r>
          </a:p>
          <a:p>
            <a:pPr algn="ctr"/>
            <a:r>
              <a:rPr lang="zh-CN" altLang="en-US" sz="3600" b="1" dirty="0"/>
              <a:t>因祢在十字架上，为赎我罪钉死；</a:t>
            </a:r>
          </a:p>
          <a:p>
            <a:pPr algn="ctr"/>
            <a:r>
              <a:rPr lang="zh-CN" altLang="en-US" sz="3600" b="1" dirty="0"/>
              <a:t>我要祢作我救主，来住在我心里；</a:t>
            </a:r>
          </a:p>
          <a:p>
            <a:pPr algn="ctr"/>
            <a:r>
              <a:rPr lang="zh-CN" altLang="en-US" sz="3600" b="1" dirty="0"/>
              <a:t>我一生一世到永远，哦主完全归祢。</a:t>
            </a:r>
            <a:endParaRPr lang="en-US" altLang="zh-CN" sz="3600" b="1" dirty="0"/>
          </a:p>
          <a:p>
            <a:pPr algn="ctr"/>
            <a:endParaRPr lang="en-US" sz="3600" dirty="0"/>
          </a:p>
          <a:p>
            <a:pPr algn="ctr"/>
            <a:r>
              <a:rPr lang="en-US" sz="3200" dirty="0"/>
              <a:t>O Jesus, Lord and Savior, I give myself to Thee,</a:t>
            </a:r>
          </a:p>
          <a:p>
            <a:pPr algn="ctr"/>
            <a:r>
              <a:rPr lang="en-US" sz="3200" dirty="0"/>
              <a:t>For Thou in Thy atonement, didst give Thyself for me;</a:t>
            </a:r>
          </a:p>
          <a:p>
            <a:pPr algn="ctr"/>
            <a:r>
              <a:rPr lang="en-US" sz="3200" dirty="0"/>
              <a:t>I own no other Master, my heart shall be Thy throne;</a:t>
            </a:r>
          </a:p>
          <a:p>
            <a:pPr algn="ctr"/>
            <a:r>
              <a:rPr lang="en-US" sz="3200" dirty="0"/>
              <a:t>My life I give, henceforth to live, </a:t>
            </a:r>
          </a:p>
          <a:p>
            <a:pPr algn="ctr"/>
            <a:r>
              <a:rPr lang="en-US" sz="3200" dirty="0"/>
              <a:t>O Christ, for Thee alone.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18E86-E146-BB49-B20E-06EA51FB4221}"/>
              </a:ext>
            </a:extLst>
          </p:cNvPr>
          <p:cNvSpPr txBox="1"/>
          <p:nvPr/>
        </p:nvSpPr>
        <p:spPr>
          <a:xfrm>
            <a:off x="6845643" y="6277232"/>
            <a:ext cx="200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Chr.</a:t>
            </a:r>
          </a:p>
        </p:txBody>
      </p:sp>
    </p:spTree>
    <p:extLst>
      <p:ext uri="{BB962C8B-B14F-4D97-AF65-F5344CB8AC3E}">
        <p14:creationId xmlns:p14="http://schemas.microsoft.com/office/powerpoint/2010/main" val="217696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67A197-66D8-D44D-9BB4-1A4D8115DBE0}"/>
              </a:ext>
            </a:extLst>
          </p:cNvPr>
          <p:cNvSpPr/>
          <p:nvPr/>
        </p:nvSpPr>
        <p:spPr>
          <a:xfrm>
            <a:off x="394627" y="952697"/>
            <a:ext cx="84149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/>
              <a:t>慈悲主耶稣，受死作中保，</a:t>
            </a:r>
          </a:p>
          <a:p>
            <a:pPr algn="ctr"/>
            <a:r>
              <a:rPr lang="zh-CN" altLang="en-US" sz="4000" b="1" dirty="0"/>
              <a:t>使我免罪孽又与神和好；</a:t>
            </a:r>
          </a:p>
          <a:p>
            <a:pPr algn="ctr"/>
            <a:r>
              <a:rPr lang="zh-CN" altLang="en-US" sz="4000" b="1" dirty="0"/>
              <a:t>感激主仁爱，愿听主呼召，</a:t>
            </a:r>
          </a:p>
          <a:p>
            <a:pPr algn="ctr"/>
            <a:r>
              <a:rPr lang="zh-CN" altLang="en-US" sz="4000" b="1" dirty="0"/>
              <a:t>奉献我一切来随主引导。</a:t>
            </a:r>
          </a:p>
          <a:p>
            <a:pPr algn="ctr"/>
            <a:endParaRPr lang="zh-CN" altLang="en-US" sz="3600" dirty="0"/>
          </a:p>
          <a:p>
            <a:pPr algn="ctr"/>
            <a:r>
              <a:rPr lang="en-US" sz="3600" dirty="0"/>
              <a:t>Living for Jesus Who died in my place,</a:t>
            </a:r>
          </a:p>
          <a:p>
            <a:pPr algn="ctr"/>
            <a:r>
              <a:rPr lang="en-US" sz="3600" dirty="0"/>
              <a:t>Bearing on Calvary my sin and disgrace;</a:t>
            </a:r>
          </a:p>
          <a:p>
            <a:pPr algn="ctr"/>
            <a:r>
              <a:rPr lang="en-US" sz="3600" dirty="0"/>
              <a:t>Such love constrains me to answer His call,</a:t>
            </a:r>
          </a:p>
          <a:p>
            <a:pPr algn="ctr"/>
            <a:r>
              <a:rPr lang="en-US" sz="3600" dirty="0"/>
              <a:t>Follow His leading and give Him my all.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A0BC3-1EF5-854D-9722-FEE6C9439873}"/>
              </a:ext>
            </a:extLst>
          </p:cNvPr>
          <p:cNvSpPr txBox="1"/>
          <p:nvPr/>
        </p:nvSpPr>
        <p:spPr>
          <a:xfrm>
            <a:off x="6845643" y="6277232"/>
            <a:ext cx="1963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2/4</a:t>
            </a:r>
          </a:p>
        </p:txBody>
      </p:sp>
    </p:spTree>
    <p:extLst>
      <p:ext uri="{BB962C8B-B14F-4D97-AF65-F5344CB8AC3E}">
        <p14:creationId xmlns:p14="http://schemas.microsoft.com/office/powerpoint/2010/main" val="18977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16C653-108E-5D40-B3BC-A556A090E52D}"/>
              </a:ext>
            </a:extLst>
          </p:cNvPr>
          <p:cNvSpPr/>
          <p:nvPr/>
        </p:nvSpPr>
        <p:spPr>
          <a:xfrm>
            <a:off x="43249" y="1137363"/>
            <a:ext cx="90575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/>
              <a:t>哦主耶稣我救主，我心奉献给祢，</a:t>
            </a:r>
          </a:p>
          <a:p>
            <a:pPr algn="ctr"/>
            <a:r>
              <a:rPr lang="zh-CN" altLang="en-US" sz="3600" b="1" dirty="0"/>
              <a:t>因祢在十字架上，为赎我罪钉死；</a:t>
            </a:r>
          </a:p>
          <a:p>
            <a:pPr algn="ctr"/>
            <a:r>
              <a:rPr lang="zh-CN" altLang="en-US" sz="3600" b="1" dirty="0"/>
              <a:t>我要祢作我救主，来住在我心里；</a:t>
            </a:r>
          </a:p>
          <a:p>
            <a:pPr algn="ctr"/>
            <a:r>
              <a:rPr lang="zh-CN" altLang="en-US" sz="3600" b="1" dirty="0"/>
              <a:t>我一生一世到永远，哦主完全归祢。</a:t>
            </a:r>
            <a:endParaRPr lang="en-US" altLang="zh-CN" sz="3600" b="1" dirty="0"/>
          </a:p>
          <a:p>
            <a:pPr algn="ctr"/>
            <a:endParaRPr lang="en-US" sz="3600" dirty="0"/>
          </a:p>
          <a:p>
            <a:pPr algn="ctr"/>
            <a:r>
              <a:rPr lang="en-US" sz="3200" dirty="0"/>
              <a:t>O Jesus, Lord and Savior, I give myself to Thee,</a:t>
            </a:r>
          </a:p>
          <a:p>
            <a:pPr algn="ctr"/>
            <a:r>
              <a:rPr lang="en-US" sz="3200" dirty="0"/>
              <a:t>For Thou in Thy atonement, didst give Thyself for me;</a:t>
            </a:r>
          </a:p>
          <a:p>
            <a:pPr algn="ctr"/>
            <a:r>
              <a:rPr lang="en-US" sz="3200" dirty="0"/>
              <a:t>I own no other Master, my heart shall be Thy throne;</a:t>
            </a:r>
          </a:p>
          <a:p>
            <a:pPr algn="ctr"/>
            <a:r>
              <a:rPr lang="en-US" sz="3200" dirty="0"/>
              <a:t>My life I give, henceforth to live, </a:t>
            </a:r>
          </a:p>
          <a:p>
            <a:pPr algn="ctr"/>
            <a:r>
              <a:rPr lang="en-US" sz="3200" dirty="0"/>
              <a:t>O Christ, for Thee alone.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18E86-E146-BB49-B20E-06EA51FB4221}"/>
              </a:ext>
            </a:extLst>
          </p:cNvPr>
          <p:cNvSpPr txBox="1"/>
          <p:nvPr/>
        </p:nvSpPr>
        <p:spPr>
          <a:xfrm>
            <a:off x="6845643" y="6277232"/>
            <a:ext cx="200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Chr.</a:t>
            </a:r>
          </a:p>
        </p:txBody>
      </p:sp>
    </p:spTree>
    <p:extLst>
      <p:ext uri="{BB962C8B-B14F-4D97-AF65-F5344CB8AC3E}">
        <p14:creationId xmlns:p14="http://schemas.microsoft.com/office/powerpoint/2010/main" val="5203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C0B27F-F26E-4742-9F0F-FBC4F759869A}"/>
              </a:ext>
            </a:extLst>
          </p:cNvPr>
          <p:cNvSpPr/>
          <p:nvPr/>
        </p:nvSpPr>
        <p:spPr>
          <a:xfrm>
            <a:off x="654908" y="583366"/>
            <a:ext cx="78341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/>
              <a:t>无论何境遇，总为主作工，</a:t>
            </a:r>
          </a:p>
          <a:p>
            <a:pPr algn="ctr"/>
            <a:r>
              <a:rPr lang="zh-CN" altLang="en-US" sz="4400" b="1" dirty="0"/>
              <a:t>尽我的本分使主名得荣；</a:t>
            </a:r>
          </a:p>
          <a:p>
            <a:pPr algn="ctr"/>
            <a:r>
              <a:rPr lang="zh-CN" altLang="en-US" sz="4400" b="1" dirty="0"/>
              <a:t>倘或有苦难，我情愿忍受，</a:t>
            </a:r>
          </a:p>
          <a:p>
            <a:pPr algn="ctr"/>
            <a:r>
              <a:rPr lang="zh-CN" altLang="en-US" sz="4400" b="1" dirty="0"/>
              <a:t>为主名尽忠得永远生命。</a:t>
            </a:r>
          </a:p>
          <a:p>
            <a:pPr algn="ctr"/>
            <a:endParaRPr lang="zh-CN" altLang="en-US" sz="4400" dirty="0"/>
          </a:p>
          <a:p>
            <a:pPr algn="ctr"/>
            <a:r>
              <a:rPr lang="en-US" sz="3600" dirty="0"/>
              <a:t>Living for Jesus, wherever I am,</a:t>
            </a:r>
          </a:p>
          <a:p>
            <a:pPr algn="ctr"/>
            <a:r>
              <a:rPr lang="en-US" sz="3600" dirty="0"/>
              <a:t>Doing each duty in His holy Name;</a:t>
            </a:r>
          </a:p>
          <a:p>
            <a:pPr algn="ctr"/>
            <a:r>
              <a:rPr lang="en-US" sz="3600" dirty="0"/>
              <a:t>Willing to suffer affliction and loss,</a:t>
            </a:r>
          </a:p>
          <a:p>
            <a:pPr algn="ctr"/>
            <a:r>
              <a:rPr lang="en-US" sz="3600" dirty="0"/>
              <a:t>Taking each trial as a part of my cross.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2C2CE-47A8-064F-9F43-1A42F49EDFC8}"/>
              </a:ext>
            </a:extLst>
          </p:cNvPr>
          <p:cNvSpPr txBox="1"/>
          <p:nvPr/>
        </p:nvSpPr>
        <p:spPr>
          <a:xfrm>
            <a:off x="6845643" y="6277232"/>
            <a:ext cx="1963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3/4</a:t>
            </a:r>
          </a:p>
        </p:txBody>
      </p:sp>
    </p:spTree>
    <p:extLst>
      <p:ext uri="{BB962C8B-B14F-4D97-AF65-F5344CB8AC3E}">
        <p14:creationId xmlns:p14="http://schemas.microsoft.com/office/powerpoint/2010/main" val="350190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16C653-108E-5D40-B3BC-A556A090E52D}"/>
              </a:ext>
            </a:extLst>
          </p:cNvPr>
          <p:cNvSpPr/>
          <p:nvPr/>
        </p:nvSpPr>
        <p:spPr>
          <a:xfrm>
            <a:off x="1" y="606676"/>
            <a:ext cx="90575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/>
              <a:t>哦主耶稣我救主，我心奉献给祢，</a:t>
            </a:r>
          </a:p>
          <a:p>
            <a:pPr algn="ctr"/>
            <a:r>
              <a:rPr lang="zh-CN" altLang="en-US" sz="3600" b="1" dirty="0"/>
              <a:t>因祢在十字架上，为赎我罪钉死；</a:t>
            </a:r>
          </a:p>
          <a:p>
            <a:pPr algn="ctr"/>
            <a:r>
              <a:rPr lang="zh-CN" altLang="en-US" sz="3600" b="1" dirty="0"/>
              <a:t>我要祢作我救主，来住在我心里；</a:t>
            </a:r>
          </a:p>
          <a:p>
            <a:pPr algn="ctr"/>
            <a:r>
              <a:rPr lang="zh-CN" altLang="en-US" sz="3600" b="1" dirty="0"/>
              <a:t>我一生一世到永远，哦主完全归祢。</a:t>
            </a:r>
            <a:endParaRPr lang="en-US" altLang="zh-CN" sz="3600" b="1" dirty="0"/>
          </a:p>
          <a:p>
            <a:pPr algn="ctr"/>
            <a:endParaRPr lang="en-US" sz="3600" dirty="0"/>
          </a:p>
          <a:p>
            <a:pPr algn="ctr"/>
            <a:r>
              <a:rPr lang="en-US" sz="3200" dirty="0"/>
              <a:t>O Jesus, Lord and Savior, I give myself to Thee,</a:t>
            </a:r>
          </a:p>
          <a:p>
            <a:pPr algn="ctr"/>
            <a:r>
              <a:rPr lang="en-US" sz="3200" dirty="0"/>
              <a:t>For Thou in Thy atonement, didst give Thyself for me;</a:t>
            </a:r>
          </a:p>
          <a:p>
            <a:pPr algn="ctr"/>
            <a:r>
              <a:rPr lang="en-US" sz="3200" dirty="0"/>
              <a:t>I own no other Master, my heart shall be Thy throne;</a:t>
            </a:r>
          </a:p>
          <a:p>
            <a:pPr algn="ctr"/>
            <a:r>
              <a:rPr lang="en-US" sz="3200" dirty="0"/>
              <a:t>My life I give, henceforth to live, </a:t>
            </a:r>
          </a:p>
          <a:p>
            <a:pPr algn="ctr"/>
            <a:r>
              <a:rPr lang="en-US" sz="3200" dirty="0"/>
              <a:t>O Christ, for Thee alone.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18E86-E146-BB49-B20E-06EA51FB4221}"/>
              </a:ext>
            </a:extLst>
          </p:cNvPr>
          <p:cNvSpPr txBox="1"/>
          <p:nvPr/>
        </p:nvSpPr>
        <p:spPr>
          <a:xfrm>
            <a:off x="6845643" y="6277232"/>
            <a:ext cx="200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Chr.</a:t>
            </a:r>
          </a:p>
        </p:txBody>
      </p:sp>
    </p:spTree>
    <p:extLst>
      <p:ext uri="{BB962C8B-B14F-4D97-AF65-F5344CB8AC3E}">
        <p14:creationId xmlns:p14="http://schemas.microsoft.com/office/powerpoint/2010/main" val="2667457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E6F197-3FD4-A44A-87A1-FEF47C1A9A70}"/>
              </a:ext>
            </a:extLst>
          </p:cNvPr>
          <p:cNvSpPr/>
          <p:nvPr/>
        </p:nvSpPr>
        <p:spPr>
          <a:xfrm>
            <a:off x="457200" y="678760"/>
            <a:ext cx="84273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/>
              <a:t>在短瞬世间，愿为主而活，</a:t>
            </a:r>
          </a:p>
          <a:p>
            <a:pPr algn="ctr"/>
            <a:r>
              <a:rPr lang="zh-CN" altLang="en-US" sz="4400" b="1" dirty="0"/>
              <a:t>因我心所爱是主的笑容；</a:t>
            </a:r>
          </a:p>
          <a:p>
            <a:pPr algn="ctr"/>
            <a:r>
              <a:rPr lang="zh-CN" altLang="en-US" sz="4400" b="1" dirty="0"/>
              <a:t>深愿为我主，寻找迷失羊，</a:t>
            </a:r>
          </a:p>
          <a:p>
            <a:pPr algn="ctr"/>
            <a:r>
              <a:rPr lang="zh-CN" altLang="en-US" sz="4400" b="1" dirty="0"/>
              <a:t>引领疲倦人安息主怀中。</a:t>
            </a:r>
          </a:p>
          <a:p>
            <a:pPr algn="ctr"/>
            <a:endParaRPr lang="zh-CN" altLang="en-US" sz="3600" dirty="0"/>
          </a:p>
          <a:p>
            <a:pPr algn="ctr"/>
            <a:r>
              <a:rPr lang="en-US" sz="3600" dirty="0"/>
              <a:t>Living for Jesus through earth’s little while,</a:t>
            </a:r>
          </a:p>
          <a:p>
            <a:pPr algn="ctr"/>
            <a:r>
              <a:rPr lang="en-US" sz="3600" dirty="0"/>
              <a:t>My dearest treasure, the light of His smile;</a:t>
            </a:r>
          </a:p>
          <a:p>
            <a:pPr algn="ctr"/>
            <a:r>
              <a:rPr lang="en-US" sz="3600" dirty="0"/>
              <a:t>Seeking the lost ones He died to redeem,</a:t>
            </a:r>
          </a:p>
          <a:p>
            <a:pPr algn="ctr"/>
            <a:r>
              <a:rPr lang="en-US" sz="3600" dirty="0"/>
              <a:t>Bringing the weary to find rest in Him.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05039A-BF94-1F4D-AFF0-250174C09593}"/>
              </a:ext>
            </a:extLst>
          </p:cNvPr>
          <p:cNvSpPr txBox="1"/>
          <p:nvPr/>
        </p:nvSpPr>
        <p:spPr>
          <a:xfrm>
            <a:off x="6845643" y="6277232"/>
            <a:ext cx="1963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4/4</a:t>
            </a:r>
          </a:p>
        </p:txBody>
      </p:sp>
    </p:spTree>
    <p:extLst>
      <p:ext uri="{BB962C8B-B14F-4D97-AF65-F5344CB8AC3E}">
        <p14:creationId xmlns:p14="http://schemas.microsoft.com/office/powerpoint/2010/main" val="236392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16C653-108E-5D40-B3BC-A556A090E52D}"/>
              </a:ext>
            </a:extLst>
          </p:cNvPr>
          <p:cNvSpPr/>
          <p:nvPr/>
        </p:nvSpPr>
        <p:spPr>
          <a:xfrm>
            <a:off x="1" y="606676"/>
            <a:ext cx="905750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/>
              <a:t>哦主耶稣我救主，我心奉献给祢，</a:t>
            </a:r>
          </a:p>
          <a:p>
            <a:pPr algn="ctr"/>
            <a:r>
              <a:rPr lang="zh-CN" altLang="en-US" sz="3600" b="1" dirty="0"/>
              <a:t>因祢在十字架上，为赎我罪钉死；</a:t>
            </a:r>
          </a:p>
          <a:p>
            <a:pPr algn="ctr"/>
            <a:r>
              <a:rPr lang="zh-CN" altLang="en-US" sz="3600" b="1" dirty="0"/>
              <a:t>我要祢作我救主，来住在我心里；</a:t>
            </a:r>
          </a:p>
          <a:p>
            <a:pPr algn="ctr"/>
            <a:r>
              <a:rPr lang="zh-CN" altLang="en-US" sz="3600" b="1" dirty="0"/>
              <a:t>我一生一世到永远，哦主完全归祢。</a:t>
            </a:r>
            <a:endParaRPr lang="en-US" altLang="zh-CN" sz="3600" b="1" dirty="0"/>
          </a:p>
          <a:p>
            <a:pPr algn="ctr"/>
            <a:endParaRPr lang="en-US" sz="3600" dirty="0"/>
          </a:p>
          <a:p>
            <a:pPr algn="ctr"/>
            <a:r>
              <a:rPr lang="en-US" sz="3200" dirty="0"/>
              <a:t>O Jesus, Lord and Savior, I give myself to Thee,</a:t>
            </a:r>
          </a:p>
          <a:p>
            <a:pPr algn="ctr"/>
            <a:r>
              <a:rPr lang="en-US" sz="3200" dirty="0"/>
              <a:t>For Thou in Thy atonement, didst give Thyself for me;</a:t>
            </a:r>
          </a:p>
          <a:p>
            <a:pPr algn="ctr"/>
            <a:r>
              <a:rPr lang="en-US" sz="3200" dirty="0"/>
              <a:t>I own no other Master, my heart shall be Thy throne;</a:t>
            </a:r>
          </a:p>
          <a:p>
            <a:pPr algn="ctr"/>
            <a:r>
              <a:rPr lang="en-US" sz="3200" dirty="0"/>
              <a:t>My life I give, henceforth to live, </a:t>
            </a:r>
          </a:p>
          <a:p>
            <a:pPr algn="ctr"/>
            <a:r>
              <a:rPr lang="en-US" sz="3200" dirty="0"/>
              <a:t>O Christ, for Thee alone.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C18E86-E146-BB49-B20E-06EA51FB4221}"/>
              </a:ext>
            </a:extLst>
          </p:cNvPr>
          <p:cNvSpPr txBox="1"/>
          <p:nvPr/>
        </p:nvSpPr>
        <p:spPr>
          <a:xfrm>
            <a:off x="6845643" y="6277232"/>
            <a:ext cx="2000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Living for Jesus Chr.</a:t>
            </a:r>
          </a:p>
        </p:txBody>
      </p:sp>
    </p:spTree>
    <p:extLst>
      <p:ext uri="{BB962C8B-B14F-4D97-AF65-F5344CB8AC3E}">
        <p14:creationId xmlns:p14="http://schemas.microsoft.com/office/powerpoint/2010/main" val="208075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754</Words>
  <Application>Microsoft Macintosh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为主而活 Living for Jesus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为主而活 Living for Jesus</dc:title>
  <dc:creator>Yin, Peter I.</dc:creator>
  <cp:lastModifiedBy>Yin, Peter I.</cp:lastModifiedBy>
  <cp:revision>2</cp:revision>
  <dcterms:created xsi:type="dcterms:W3CDTF">2021-09-13T18:46:06Z</dcterms:created>
  <dcterms:modified xsi:type="dcterms:W3CDTF">2021-09-13T19:57:53Z</dcterms:modified>
</cp:coreProperties>
</file>